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688AE-75A0-4237-B383-80BE3C604ECE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8ED5-9B66-4293-931E-64B74C33FE5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688AE-75A0-4237-B383-80BE3C604ECE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8ED5-9B66-4293-931E-64B74C33F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688AE-75A0-4237-B383-80BE3C604ECE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8ED5-9B66-4293-931E-64B74C33F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688AE-75A0-4237-B383-80BE3C604ECE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8ED5-9B66-4293-931E-64B74C33F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688AE-75A0-4237-B383-80BE3C604ECE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8ED5-9B66-4293-931E-64B74C33FE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688AE-75A0-4237-B383-80BE3C604ECE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8ED5-9B66-4293-931E-64B74C33F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688AE-75A0-4237-B383-80BE3C604ECE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8ED5-9B66-4293-931E-64B74C33F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688AE-75A0-4237-B383-80BE3C604ECE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8ED5-9B66-4293-931E-64B74C33F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688AE-75A0-4237-B383-80BE3C604ECE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8ED5-9B66-4293-931E-64B74C33F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688AE-75A0-4237-B383-80BE3C604ECE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8ED5-9B66-4293-931E-64B74C33FE5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A0688AE-75A0-4237-B383-80BE3C604ECE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E3D8ED5-9B66-4293-931E-64B74C33FE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A0688AE-75A0-4237-B383-80BE3C604ECE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E3D8ED5-9B66-4293-931E-64B74C33FE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e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675" y="514350"/>
            <a:ext cx="2914650" cy="42862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38400" y="4182070"/>
            <a:ext cx="4383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Twilight Trees</a:t>
            </a:r>
            <a:endParaRPr lang="en-US" sz="54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53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0344" y="705594"/>
            <a:ext cx="3643313" cy="5446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452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9838" y="683518"/>
            <a:ext cx="4124325" cy="5490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451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2694" y="698244"/>
            <a:ext cx="4138613" cy="5461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777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22064"/>
            <a:ext cx="3881438" cy="52138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24400" y="762000"/>
            <a:ext cx="4191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Media: Materials. What type of media do you think was used? </a:t>
            </a:r>
          </a:p>
          <a:p>
            <a:pPr algn="ctr"/>
            <a:endParaRPr lang="en-US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Is this artwork two dimensional or three dimensional? </a:t>
            </a:r>
          </a:p>
          <a:p>
            <a:pPr algn="ctr"/>
            <a:endParaRPr lang="en-US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Is this artwork…</a:t>
            </a:r>
          </a:p>
          <a:p>
            <a:pPr marL="514350" indent="-514350" algn="ctr">
              <a:buAutoNum type="alphaLcPeriod"/>
            </a:pPr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  sculpture</a:t>
            </a:r>
          </a:p>
          <a:p>
            <a:pPr marL="514350" indent="-514350" algn="ctr">
              <a:buAutoNum type="alphaLcPeriod"/>
            </a:pPr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   painting  </a:t>
            </a:r>
          </a:p>
          <a:p>
            <a:pPr marL="514350" indent="-514350" algn="ctr">
              <a:buAutoNum type="alphaLcPeriod"/>
            </a:pPr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   weaving</a:t>
            </a:r>
            <a:endParaRPr lang="en-US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an-blaustein-black-oak-tr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741" y="1219200"/>
            <a:ext cx="7306519" cy="28860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4953000"/>
            <a:ext cx="701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Notice how as things get farther away, they’re lighter. Things that are closer are darker. This is called value: darks and lights used in artworks.</a:t>
            </a:r>
            <a:endParaRPr lang="en-US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an-blaustein-black-oak-tr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741" y="1219200"/>
            <a:ext cx="7306519" cy="28860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4953000"/>
            <a:ext cx="746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is the difference between 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value</a:t>
            </a:r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&amp; 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contrast</a:t>
            </a:r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?</a:t>
            </a:r>
            <a:endParaRPr lang="en-US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2476500" y="2324100"/>
            <a:ext cx="1600200" cy="1219200"/>
          </a:xfrm>
          <a:prstGeom prst="straightConnector1">
            <a:avLst/>
          </a:prstGeom>
          <a:ln w="76200">
            <a:tailEnd type="arrow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6200000" flipV="1">
            <a:off x="6667500" y="2857500"/>
            <a:ext cx="990600" cy="914400"/>
          </a:xfrm>
          <a:prstGeom prst="straightConnector1">
            <a:avLst/>
          </a:prstGeom>
          <a:ln w="76200">
            <a:tailEnd type="arrow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rold-silverman-row-of-tre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312" y="457200"/>
            <a:ext cx="4847376" cy="4895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5446693"/>
            <a:ext cx="701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Notice that the trees that are farther away are smaller and higher up on the page.</a:t>
            </a:r>
            <a:endParaRPr lang="en-US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0" y="4267200"/>
            <a:ext cx="32766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629400" y="3886200"/>
            <a:ext cx="12192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sel-adams-oak-tree-sunris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457200"/>
            <a:ext cx="4495800" cy="46531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5105400"/>
            <a:ext cx="701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Which tree is closer to you? How do you know?</a:t>
            </a:r>
          </a:p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is the focal point?</a:t>
            </a:r>
            <a:endParaRPr lang="en-US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sh-fog-and-trees-at-dus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304800"/>
            <a:ext cx="5029200" cy="5029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5446693"/>
            <a:ext cx="701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Look closely. Which tree is in the foreground? Middle ground? Background?</a:t>
            </a:r>
          </a:p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type of balance does this artwork have?</a:t>
            </a:r>
            <a:endParaRPr lang="en-US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m-abell-a-beautiful-pathway-lined-with-trees-and-purple-azale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609600"/>
            <a:ext cx="5638800" cy="4229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6300" y="5105400"/>
            <a:ext cx="7391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Foreground: Items or people that are in the front. These things are darker &amp; lower on the page.</a:t>
            </a:r>
          </a:p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Is this artwork symmetrical or asymmetrical?</a:t>
            </a:r>
            <a:endParaRPr lang="en-US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ord-smith-mindless-divers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734242"/>
            <a:ext cx="4048125" cy="53895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29200" y="1003518"/>
            <a:ext cx="373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Background: The items in the back of the scene. They are lighter and higher up on the page. </a:t>
            </a:r>
            <a:endParaRPr lang="en-US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5400" y="3468231"/>
            <a:ext cx="3505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Middle ground: The items in the middle of the scene. They are usually towards the middle of the page.</a:t>
            </a:r>
            <a:endParaRPr lang="en-US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1">
      <a:dk1>
        <a:sysClr val="windowText" lastClr="000000"/>
      </a:dk1>
      <a:lt1>
        <a:srgbClr val="000000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103</TotalTime>
  <Words>204</Words>
  <Application>Microsoft Office PowerPoint</Application>
  <PresentationFormat>On-screen Show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Module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abrasser</dc:creator>
  <cp:lastModifiedBy>abrasser</cp:lastModifiedBy>
  <cp:revision>7</cp:revision>
  <dcterms:created xsi:type="dcterms:W3CDTF">2009-09-24T16:26:23Z</dcterms:created>
  <dcterms:modified xsi:type="dcterms:W3CDTF">2009-09-24T18:09:40Z</dcterms:modified>
</cp:coreProperties>
</file>